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909E2-E4E9-40EF-B3DF-164446AD08B0}" v="2" dt="2023-11-15T20:30:02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andra Curiel" userId="cd7081a0-03df-4716-b3bd-7ccea9e46994" providerId="ADAL" clId="{0BC909E2-E4E9-40EF-B3DF-164446AD08B0}"/>
    <pc:docChg chg="undo custSel addSld delSld modSld">
      <pc:chgData name="Kassandra Curiel" userId="cd7081a0-03df-4716-b3bd-7ccea9e46994" providerId="ADAL" clId="{0BC909E2-E4E9-40EF-B3DF-164446AD08B0}" dt="2023-11-15T20:31:10.361" v="22" actId="1076"/>
      <pc:docMkLst>
        <pc:docMk/>
      </pc:docMkLst>
      <pc:sldChg chg="addSp delSp modSp mod">
        <pc:chgData name="Kassandra Curiel" userId="cd7081a0-03df-4716-b3bd-7ccea9e46994" providerId="ADAL" clId="{0BC909E2-E4E9-40EF-B3DF-164446AD08B0}" dt="2023-11-15T20:31:10.361" v="22" actId="1076"/>
        <pc:sldMkLst>
          <pc:docMk/>
          <pc:sldMk cId="805038488" sldId="256"/>
        </pc:sldMkLst>
        <pc:spChg chg="mod">
          <ac:chgData name="Kassandra Curiel" userId="cd7081a0-03df-4716-b3bd-7ccea9e46994" providerId="ADAL" clId="{0BC909E2-E4E9-40EF-B3DF-164446AD08B0}" dt="2023-11-15T20:31:10.361" v="22" actId="1076"/>
          <ac:spMkLst>
            <pc:docMk/>
            <pc:sldMk cId="805038488" sldId="256"/>
            <ac:spMk id="2" creationId="{8358165B-AAC8-B103-8042-94A007269474}"/>
          </ac:spMkLst>
        </pc:spChg>
        <pc:spChg chg="mod">
          <ac:chgData name="Kassandra Curiel" userId="cd7081a0-03df-4716-b3bd-7ccea9e46994" providerId="ADAL" clId="{0BC909E2-E4E9-40EF-B3DF-164446AD08B0}" dt="2023-11-15T20:31:10.361" v="22" actId="1076"/>
          <ac:spMkLst>
            <pc:docMk/>
            <pc:sldMk cId="805038488" sldId="256"/>
            <ac:spMk id="3" creationId="{33F327A2-CAD0-AA23-71B6-8E92098C21E0}"/>
          </ac:spMkLst>
        </pc:spChg>
        <pc:picChg chg="add mod ord">
          <ac:chgData name="Kassandra Curiel" userId="cd7081a0-03df-4716-b3bd-7ccea9e46994" providerId="ADAL" clId="{0BC909E2-E4E9-40EF-B3DF-164446AD08B0}" dt="2023-11-15T20:30:49.641" v="19" actId="1076"/>
          <ac:picMkLst>
            <pc:docMk/>
            <pc:sldMk cId="805038488" sldId="256"/>
            <ac:picMk id="5" creationId="{CEC4B2E4-8D37-D6EE-3B0B-FE72AA02A457}"/>
          </ac:picMkLst>
        </pc:picChg>
        <pc:picChg chg="del">
          <ac:chgData name="Kassandra Curiel" userId="cd7081a0-03df-4716-b3bd-7ccea9e46994" providerId="ADAL" clId="{0BC909E2-E4E9-40EF-B3DF-164446AD08B0}" dt="2023-11-15T20:29:25.057" v="0" actId="478"/>
          <ac:picMkLst>
            <pc:docMk/>
            <pc:sldMk cId="805038488" sldId="256"/>
            <ac:picMk id="7" creationId="{6C461F80-74E4-FD4F-C631-1D50E0187676}"/>
          </ac:picMkLst>
        </pc:picChg>
      </pc:sldChg>
      <pc:sldChg chg="addSp delSp modSp del mod">
        <pc:chgData name="Kassandra Curiel" userId="cd7081a0-03df-4716-b3bd-7ccea9e46994" providerId="ADAL" clId="{0BC909E2-E4E9-40EF-B3DF-164446AD08B0}" dt="2023-11-15T20:30:15.259" v="9" actId="47"/>
        <pc:sldMkLst>
          <pc:docMk/>
          <pc:sldMk cId="1436490383" sldId="257"/>
        </pc:sldMkLst>
        <pc:picChg chg="add mod">
          <ac:chgData name="Kassandra Curiel" userId="cd7081a0-03df-4716-b3bd-7ccea9e46994" providerId="ADAL" clId="{0BC909E2-E4E9-40EF-B3DF-164446AD08B0}" dt="2023-11-15T20:30:03.718" v="8" actId="962"/>
          <ac:picMkLst>
            <pc:docMk/>
            <pc:sldMk cId="1436490383" sldId="257"/>
            <ac:picMk id="4" creationId="{6D9F15E2-3622-5C34-A192-82A169B98A35}"/>
          </ac:picMkLst>
        </pc:picChg>
        <pc:picChg chg="del">
          <ac:chgData name="Kassandra Curiel" userId="cd7081a0-03df-4716-b3bd-7ccea9e46994" providerId="ADAL" clId="{0BC909E2-E4E9-40EF-B3DF-164446AD08B0}" dt="2023-11-15T20:29:26.477" v="1" actId="478"/>
          <ac:picMkLst>
            <pc:docMk/>
            <pc:sldMk cId="1436490383" sldId="257"/>
            <ac:picMk id="7" creationId="{6C461F80-74E4-FD4F-C631-1D50E0187676}"/>
          </ac:picMkLst>
        </pc:picChg>
      </pc:sldChg>
      <pc:sldChg chg="delSp modSp add mod">
        <pc:chgData name="Kassandra Curiel" userId="cd7081a0-03df-4716-b3bd-7ccea9e46994" providerId="ADAL" clId="{0BC909E2-E4E9-40EF-B3DF-164446AD08B0}" dt="2023-11-15T20:30:36.479" v="14" actId="14100"/>
        <pc:sldMkLst>
          <pc:docMk/>
          <pc:sldMk cId="3992066177" sldId="257"/>
        </pc:sldMkLst>
        <pc:spChg chg="del">
          <ac:chgData name="Kassandra Curiel" userId="cd7081a0-03df-4716-b3bd-7ccea9e46994" providerId="ADAL" clId="{0BC909E2-E4E9-40EF-B3DF-164446AD08B0}" dt="2023-11-15T20:30:30.352" v="12" actId="478"/>
          <ac:spMkLst>
            <pc:docMk/>
            <pc:sldMk cId="3992066177" sldId="257"/>
            <ac:spMk id="2" creationId="{8358165B-AAC8-B103-8042-94A007269474}"/>
          </ac:spMkLst>
        </pc:spChg>
        <pc:spChg chg="mod">
          <ac:chgData name="Kassandra Curiel" userId="cd7081a0-03df-4716-b3bd-7ccea9e46994" providerId="ADAL" clId="{0BC909E2-E4E9-40EF-B3DF-164446AD08B0}" dt="2023-11-15T20:30:36.479" v="14" actId="14100"/>
          <ac:spMkLst>
            <pc:docMk/>
            <pc:sldMk cId="3992066177" sldId="257"/>
            <ac:spMk id="3" creationId="{33F327A2-CAD0-AA23-71B6-8E92098C21E0}"/>
          </ac:spMkLst>
        </pc:spChg>
      </pc:sldChg>
      <pc:sldChg chg="add">
        <pc:chgData name="Kassandra Curiel" userId="cd7081a0-03df-4716-b3bd-7ccea9e46994" providerId="ADAL" clId="{0BC909E2-E4E9-40EF-B3DF-164446AD08B0}" dt="2023-11-15T20:30:39.736" v="15" actId="2890"/>
        <pc:sldMkLst>
          <pc:docMk/>
          <pc:sldMk cId="1503143057" sldId="258"/>
        </pc:sldMkLst>
      </pc:sldChg>
      <pc:sldChg chg="del">
        <pc:chgData name="Kassandra Curiel" userId="cd7081a0-03df-4716-b3bd-7ccea9e46994" providerId="ADAL" clId="{0BC909E2-E4E9-40EF-B3DF-164446AD08B0}" dt="2023-11-15T20:29:33.357" v="2" actId="2696"/>
        <pc:sldMkLst>
          <pc:docMk/>
          <pc:sldMk cId="3869036353" sldId="258"/>
        </pc:sldMkLst>
      </pc:sldChg>
      <pc:sldChg chg="del">
        <pc:chgData name="Kassandra Curiel" userId="cd7081a0-03df-4716-b3bd-7ccea9e46994" providerId="ADAL" clId="{0BC909E2-E4E9-40EF-B3DF-164446AD08B0}" dt="2023-11-15T20:29:33.357" v="2" actId="2696"/>
        <pc:sldMkLst>
          <pc:docMk/>
          <pc:sldMk cId="942554375" sldId="259"/>
        </pc:sldMkLst>
      </pc:sldChg>
      <pc:sldChg chg="add">
        <pc:chgData name="Kassandra Curiel" userId="cd7081a0-03df-4716-b3bd-7ccea9e46994" providerId="ADAL" clId="{0BC909E2-E4E9-40EF-B3DF-164446AD08B0}" dt="2023-11-15T20:30:41.074" v="16" actId="2890"/>
        <pc:sldMkLst>
          <pc:docMk/>
          <pc:sldMk cId="1572328908" sldId="259"/>
        </pc:sldMkLst>
      </pc:sldChg>
      <pc:sldChg chg="del">
        <pc:chgData name="Kassandra Curiel" userId="cd7081a0-03df-4716-b3bd-7ccea9e46994" providerId="ADAL" clId="{0BC909E2-E4E9-40EF-B3DF-164446AD08B0}" dt="2023-11-15T20:29:33.357" v="2" actId="2696"/>
        <pc:sldMkLst>
          <pc:docMk/>
          <pc:sldMk cId="421311361" sldId="260"/>
        </pc:sldMkLst>
      </pc:sldChg>
      <pc:sldChg chg="add">
        <pc:chgData name="Kassandra Curiel" userId="cd7081a0-03df-4716-b3bd-7ccea9e46994" providerId="ADAL" clId="{0BC909E2-E4E9-40EF-B3DF-164446AD08B0}" dt="2023-11-15T20:30:42.900" v="17" actId="2890"/>
        <pc:sldMkLst>
          <pc:docMk/>
          <pc:sldMk cId="2834326197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E24E5-EA74-77F9-CB0B-065BBF03B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911F8-9711-E530-8CD2-8AA8568DA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78A9D-4864-877B-10F7-494D9E46D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829B5-605D-9579-03E0-9103A6FA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063E7-1745-534A-FD11-4D66FD7E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0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8154-C410-5F16-9C95-F2027F7A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0B415-E4D2-DD95-35DC-4014DCD71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F8267-BA38-3C89-7BAD-F928BAAD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AEFF-4B82-CA32-12E6-84AD78B2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88A7-BCEF-FBD7-C264-8F2F8BC2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7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2C5BF-7CF5-26ED-5FB9-BEA26B064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1B72B-B81E-D4D4-6F76-3F6D09369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1C26E-9D3E-5E7C-C976-986A4FA2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2E108-B961-D583-BA3C-CD504897E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C198F-E968-2048-4E87-E01CFB7CE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1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6D034-1150-23D4-DA78-3FDE1D32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ECF9E-ADF1-3CFE-AD6E-427FAF2B9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5A12E-2475-BBF4-B8CC-FE1943A2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54E9B-3123-AFD4-6819-2C01DD76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AE9FE-4262-4E62-69D9-E914CEDC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4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D353-2185-A3E3-90BF-104DB56D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FFE82-CDFE-0792-EAE9-075D472E0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3B59E-3A5F-C705-2BF4-70D098F55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6CBD-CA9F-9A69-1638-B2A71378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51C1D-99D3-1600-7C66-7F1CAA48F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9BF8-3FCB-9E37-8FFD-F2D23700C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62A5-60C6-CCDE-58EF-B0170E0A7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BAC0E-70A0-957B-92CD-3F1115767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0E82E-2BBF-3C1E-C8C9-E1BAF9BA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CB308-4205-DD24-156D-7988ED7A9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FA319-4FD3-FC4E-8130-56B2E6C6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5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BA24-2DA0-73BC-2256-6CDCB485D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64D0-2D06-B843-2925-B028259D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7145B-E658-E023-7C26-EEEDABF07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DC9D5-BD70-721A-2BC8-39725AEEE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85607-10BD-EE9F-0C75-0F8D7E60E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79EFE6-A2A8-CE39-50D1-F82C5C7A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D047C-B607-9875-4763-3554E103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D613AA-2DCC-156E-6B12-E211A648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1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8867-9020-2320-751E-E532D00C7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9049F-8424-FE50-B189-8D81A0F7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45BED5-FEC1-B56E-32DC-5FFF4B33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8FE5A-7097-A46E-C91C-3A5B45789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8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2FF25-8080-30B7-8DBC-F0887A91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7F1BB-1DC9-C31D-5F7C-0D10533D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F05DD-B0B5-32A6-6B30-7D8CD09A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1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4A920-1C8B-0B15-DC02-8556DE99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2697E-3F0F-4B32-60CA-D4465DA86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E9C3C-7F31-E6AD-FF30-C2D18D453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938D8-7872-AA47-790D-14E7BC567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901F-A35D-E321-D137-0531458B6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4518-BC60-6048-3223-BB995ED9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2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CACB-30BD-2471-57CA-87935DDF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4DEE9-E374-DAA5-51BF-1AC9E59CA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40745-9767-4125-FE83-D3B1322EE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9-E9BD-C19F-AAF6-EF8416CE6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FCFD4-5100-563A-24EF-D259EF9B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D351F-DEFF-F3A4-F748-F54253DE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0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DF532-9E6A-40BB-44A8-7F3C6D3F5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687F2-CEA5-3A9E-EB51-D78A31D2F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C6CFF-9DC5-AD05-4417-A7FC41EB2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D81F-55B0-4156-BC3E-3023B14D945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3F2E3-1258-3B9E-2847-C8B6B12A9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7A15F-DCB8-10DB-565D-EC7AA91C3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0889-A14F-4898-9A6A-CF5FA83F1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6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flag on a white background&#10;&#10;Description automatically generated">
            <a:extLst>
              <a:ext uri="{FF2B5EF4-FFF2-40B4-BE49-F238E27FC236}">
                <a16:creationId xmlns:a16="http://schemas.microsoft.com/office/drawing/2014/main" id="{CEC4B2E4-8D37-D6EE-3B0B-FE72AA02A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8165B-AAC8-B103-8042-94A007269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9337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27A2-CAD0-AA23-71B6-8E92098C2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937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03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flag on a white background&#10;&#10;Description automatically generated">
            <a:extLst>
              <a:ext uri="{FF2B5EF4-FFF2-40B4-BE49-F238E27FC236}">
                <a16:creationId xmlns:a16="http://schemas.microsoft.com/office/drawing/2014/main" id="{CEC4B2E4-8D37-D6EE-3B0B-FE72AA02A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3F327A2-CAD0-AA23-71B6-8E92098C2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894" y="2390862"/>
            <a:ext cx="9144000" cy="43203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6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flag on a white background&#10;&#10;Description automatically generated">
            <a:extLst>
              <a:ext uri="{FF2B5EF4-FFF2-40B4-BE49-F238E27FC236}">
                <a16:creationId xmlns:a16="http://schemas.microsoft.com/office/drawing/2014/main" id="{CEC4B2E4-8D37-D6EE-3B0B-FE72AA02A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3F327A2-CAD0-AA23-71B6-8E92098C2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894" y="2390862"/>
            <a:ext cx="9144000" cy="43203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32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flag on a white background&#10;&#10;Description automatically generated">
            <a:extLst>
              <a:ext uri="{FF2B5EF4-FFF2-40B4-BE49-F238E27FC236}">
                <a16:creationId xmlns:a16="http://schemas.microsoft.com/office/drawing/2014/main" id="{CEC4B2E4-8D37-D6EE-3B0B-FE72AA02A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3F327A2-CAD0-AA23-71B6-8E92098C2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894" y="2390862"/>
            <a:ext cx="9144000" cy="43203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2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flag on a white background&#10;&#10;Description automatically generated">
            <a:extLst>
              <a:ext uri="{FF2B5EF4-FFF2-40B4-BE49-F238E27FC236}">
                <a16:creationId xmlns:a16="http://schemas.microsoft.com/office/drawing/2014/main" id="{CEC4B2E4-8D37-D6EE-3B0B-FE72AA02A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3F327A2-CAD0-AA23-71B6-8E92098C2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7894" y="2390862"/>
            <a:ext cx="9144000" cy="43203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4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Kassandra Curiel</dc:creator>
  <cp:lastModifiedBy>Kassandra Curiel</cp:lastModifiedBy>
  <cp:revision>1</cp:revision>
  <dcterms:created xsi:type="dcterms:W3CDTF">2023-11-15T17:56:47Z</dcterms:created>
  <dcterms:modified xsi:type="dcterms:W3CDTF">2023-11-15T20:31:17Z</dcterms:modified>
</cp:coreProperties>
</file>